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73" r:id="rId3"/>
    <p:sldId id="279" r:id="rId4"/>
    <p:sldId id="271" r:id="rId5"/>
    <p:sldId id="282" r:id="rId6"/>
    <p:sldId id="280" r:id="rId7"/>
    <p:sldId id="264" r:id="rId8"/>
    <p:sldId id="265" r:id="rId9"/>
    <p:sldId id="266" r:id="rId10"/>
    <p:sldId id="263" r:id="rId11"/>
    <p:sldId id="281" r:id="rId12"/>
    <p:sldId id="267" r:id="rId13"/>
    <p:sldId id="268" r:id="rId14"/>
    <p:sldId id="269" r:id="rId15"/>
    <p:sldId id="270" r:id="rId16"/>
    <p:sldId id="275" r:id="rId17"/>
    <p:sldId id="276" r:id="rId1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3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B43E8-9FE9-4516-A3B4-A4EC0EB8CCCD}" type="datetimeFigureOut">
              <a:rPr lang="en-US" smtClean="0"/>
              <a:t>5/6/2012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FB5D5-41C4-448B-8FEC-F785B0109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67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FB5D5-41C4-448B-8FEC-F785B010918E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FB5D5-41C4-448B-8FEC-F785B010918E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FB5D5-41C4-448B-8FEC-F785B010918E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FB5D5-41C4-448B-8FEC-F785B010918E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FB5D5-41C4-448B-8FEC-F785B010918E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FB5D5-41C4-448B-8FEC-F785B010918E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FB5D5-41C4-448B-8FEC-F785B010918E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FB5D5-41C4-448B-8FEC-F785B010918E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FB5D5-41C4-448B-8FEC-F785B010918E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FB5D5-41C4-448B-8FEC-F785B010918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FB5D5-41C4-448B-8FEC-F785B010918E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FB5D5-41C4-448B-8FEC-F785B010918E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FB5D5-41C4-448B-8FEC-F785B010918E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FB5D5-41C4-448B-8FEC-F785B010918E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FB5D5-41C4-448B-8FEC-F785B010918E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FB5D5-41C4-448B-8FEC-F785B010918E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FB5D5-41C4-448B-8FEC-F785B010918E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  <p:sp>
        <p:nvSpPr>
          <p:cNvPr id="4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8E191-7765-4BF7-BCC3-BCA5B9F2F4E5}" type="datetimeFigureOut">
              <a:rPr lang="nl-NL"/>
              <a:pPr>
                <a:defRPr/>
              </a:pPr>
              <a:t>6-5-2012</a:t>
            </a:fld>
            <a:endParaRPr lang="nl-NL"/>
          </a:p>
        </p:txBody>
      </p:sp>
      <p:sp>
        <p:nvSpPr>
          <p:cNvPr id="5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18CB7-670C-4E97-9300-9F0B7B0180E4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8D914-5211-4422-BF95-90711008F1FA}" type="datetimeFigureOut">
              <a:rPr lang="nl-NL"/>
              <a:pPr>
                <a:defRPr/>
              </a:pPr>
              <a:t>6-5-2012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FE335-11D7-4863-ACCC-F46AB05B4EA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60608-17B9-48D1-A405-4BC6EF6D76B1}" type="datetimeFigureOut">
              <a:rPr lang="nl-NL"/>
              <a:pPr>
                <a:defRPr/>
              </a:pPr>
              <a:t>6-5-2012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985E7-E991-4E0E-A945-C007F4E3798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6F12C-1DFE-4F41-8B3D-9BDA980F742D}" type="datetimeFigureOut">
              <a:rPr lang="nl-NL"/>
              <a:pPr>
                <a:defRPr/>
              </a:pPr>
              <a:t>6-5-2012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2C95A-CEEE-4BB1-9188-4280532D164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E526B-80FF-4A19-8D1C-6FF572F4C37F}" type="datetimeFigureOut">
              <a:rPr lang="nl-NL"/>
              <a:pPr>
                <a:defRPr/>
              </a:pPr>
              <a:t>6-5-2012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BA03F-630D-48CE-BD7E-39EF556FC72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9ECF0-42E3-4620-A43E-0B7A8589955F}" type="datetimeFigureOut">
              <a:rPr lang="nl-NL"/>
              <a:pPr>
                <a:defRPr/>
              </a:pPr>
              <a:t>6-5-2012</a:t>
            </a:fld>
            <a:endParaRPr lang="nl-NL"/>
          </a:p>
        </p:txBody>
      </p:sp>
      <p:sp>
        <p:nvSpPr>
          <p:cNvPr id="6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BC120-0067-4010-90F2-0AC180EDFD5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509F7-E42A-4E01-91B7-27DDFB8EDE80}" type="datetimeFigureOut">
              <a:rPr lang="nl-NL"/>
              <a:pPr>
                <a:defRPr/>
              </a:pPr>
              <a:t>6-5-2012</a:t>
            </a:fld>
            <a:endParaRPr lang="nl-NL"/>
          </a:p>
        </p:txBody>
      </p:sp>
      <p:sp>
        <p:nvSpPr>
          <p:cNvPr id="8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682EB-AD13-4E52-83C0-E0FDF15F71B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CBF02-7915-4DD6-A5B5-58EC5357397D}" type="datetimeFigureOut">
              <a:rPr lang="nl-NL"/>
              <a:pPr>
                <a:defRPr/>
              </a:pPr>
              <a:t>6-5-2012</a:t>
            </a:fld>
            <a:endParaRPr lang="nl-NL"/>
          </a:p>
        </p:txBody>
      </p:sp>
      <p:sp>
        <p:nvSpPr>
          <p:cNvPr id="4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1C1D6-3EDA-456F-87D5-097BC9E1539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9D880-DC09-4F9B-ADE5-2134D266984F}" type="datetimeFigureOut">
              <a:rPr lang="nl-NL"/>
              <a:pPr>
                <a:defRPr/>
              </a:pPr>
              <a:t>6-5-2012</a:t>
            </a:fld>
            <a:endParaRPr lang="nl-NL"/>
          </a:p>
        </p:txBody>
      </p:sp>
      <p:sp>
        <p:nvSpPr>
          <p:cNvPr id="3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A7E03-2526-4DAD-BAFB-BC9F3A448214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EE038-B3F2-4E2A-8993-9D5396A1DF58}" type="datetimeFigureOut">
              <a:rPr lang="nl-NL"/>
              <a:pPr>
                <a:defRPr/>
              </a:pPr>
              <a:t>6-5-2012</a:t>
            </a:fld>
            <a:endParaRPr lang="nl-NL"/>
          </a:p>
        </p:txBody>
      </p:sp>
      <p:sp>
        <p:nvSpPr>
          <p:cNvPr id="6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125BC-BBA8-4803-99EA-35D15DABB08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met één afgeknipte en afgeronde hoek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hthoekige driehoe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rije v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rije v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9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91917-856B-4C28-8DAD-E95C06D2D821}" type="datetimeFigureOut">
              <a:rPr lang="nl-NL"/>
              <a:pPr>
                <a:defRPr/>
              </a:pPr>
              <a:t>6-5-2012</a:t>
            </a:fld>
            <a:endParaRPr lang="nl-NL"/>
          </a:p>
        </p:txBody>
      </p:sp>
      <p:sp>
        <p:nvSpPr>
          <p:cNvPr id="10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1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61F61-DB7F-4535-B57F-C7E6C455A01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jdelijke aanduiding voor titel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en-US" smtClean="0"/>
          </a:p>
        </p:txBody>
      </p:sp>
      <p:sp>
        <p:nvSpPr>
          <p:cNvPr id="1029" name="Tijdelijke aanduiding voor teks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2057C0-7577-410C-A022-517C9525C9E0}" type="datetimeFigureOut">
              <a:rPr lang="nl-NL"/>
              <a:pPr>
                <a:defRPr/>
              </a:pPr>
              <a:t>6-5-2012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136A09-0BB0-498C-B0B6-25107F88EB1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grpSp>
        <p:nvGrpSpPr>
          <p:cNvPr id="1033" name="Groe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86" r:id="rId9"/>
    <p:sldLayoutId id="2147483677" r:id="rId10"/>
    <p:sldLayoutId id="214748367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750" y="3213100"/>
            <a:ext cx="7854950" cy="1681163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R="0" eaLnBrk="1" hangingPunct="1">
              <a:lnSpc>
                <a:spcPct val="90000"/>
              </a:lnSpc>
              <a:defRPr/>
            </a:pPr>
            <a:endParaRPr lang="nl-BE" sz="2400" dirty="0" smtClean="0">
              <a:latin typeface="Calibri" pitchFamily="34" charset="0"/>
            </a:endParaRPr>
          </a:p>
          <a:p>
            <a:pPr marR="0" eaLnBrk="1" hangingPunct="1">
              <a:lnSpc>
                <a:spcPct val="90000"/>
              </a:lnSpc>
              <a:defRPr/>
            </a:pPr>
            <a:endParaRPr lang="nl-BE" sz="2400" dirty="0" smtClean="0">
              <a:latin typeface="Calibri" pitchFamily="34" charset="0"/>
            </a:endParaRPr>
          </a:p>
          <a:p>
            <a:pPr marR="0" eaLnBrk="1" hangingPunct="1">
              <a:lnSpc>
                <a:spcPct val="90000"/>
              </a:lnSpc>
              <a:defRPr/>
            </a:pPr>
            <a:r>
              <a:rPr lang="nl-BE" sz="2400" dirty="0" smtClean="0">
                <a:latin typeface="Calibri" pitchFamily="34" charset="0"/>
              </a:rPr>
              <a:t>Dunkers Sportief   </a:t>
            </a:r>
          </a:p>
          <a:p>
            <a:pPr marR="0" eaLnBrk="1" hangingPunct="1">
              <a:lnSpc>
                <a:spcPct val="90000"/>
              </a:lnSpc>
              <a:defRPr/>
            </a:pPr>
            <a:r>
              <a:rPr lang="nl-BE" sz="2400" dirty="0" smtClean="0">
                <a:latin typeface="Calibri" pitchFamily="34" charset="0"/>
              </a:rPr>
              <a:t>Seizoen 2012-2013</a:t>
            </a:r>
            <a:endParaRPr lang="nl-NL" sz="2400" dirty="0" smtClean="0">
              <a:latin typeface="Calibri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3140968"/>
            <a:ext cx="3312368" cy="10081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BE" dirty="0" smtClean="0">
                <a:solidFill>
                  <a:schemeClr val="tx1"/>
                </a:solidFill>
              </a:rPr>
              <a:t>Infomoment</a:t>
            </a:r>
            <a:endParaRPr lang="nl-N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dirty="0" smtClean="0"/>
              <a:t>Pupillen A </a:t>
            </a:r>
            <a:r>
              <a:rPr lang="nl-BE" sz="2000" dirty="0" smtClean="0"/>
              <a:t>(2000-1999)</a:t>
            </a:r>
            <a:endParaRPr lang="nl-NL" sz="2000" dirty="0" smtClean="0"/>
          </a:p>
        </p:txBody>
      </p:sp>
      <p:sp>
        <p:nvSpPr>
          <p:cNvPr id="19458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endParaRPr lang="nl-BE" dirty="0" smtClean="0"/>
          </a:p>
          <a:p>
            <a:pPr lvl="1" eaLnBrk="1" hangingPunct="1">
              <a:lnSpc>
                <a:spcPct val="90000"/>
              </a:lnSpc>
              <a:buFont typeface="Wingdings 2" pitchFamily="18" charset="2"/>
              <a:buNone/>
            </a:pPr>
            <a:endParaRPr lang="nl-NL" dirty="0" smtClean="0"/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 bwMode="auto">
          <a:xfrm>
            <a:off x="457200" y="1935163"/>
            <a:ext cx="3826768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nl-BE" dirty="0" smtClean="0"/>
              <a:t>Maandag: 18u – 19u30</a:t>
            </a:r>
          </a:p>
          <a:p>
            <a:pPr eaLnBrk="1" hangingPunct="1"/>
            <a:r>
              <a:rPr lang="nl-BE" dirty="0" smtClean="0"/>
              <a:t>Donderdag: 18u – 20u</a:t>
            </a:r>
          </a:p>
          <a:p>
            <a:pPr eaLnBrk="1" hangingPunct="1"/>
            <a:r>
              <a:rPr lang="nl-BE" dirty="0" smtClean="0"/>
              <a:t>Thuismatchen: 9u</a:t>
            </a:r>
          </a:p>
          <a:p>
            <a:pPr eaLnBrk="1" hangingPunct="1"/>
            <a:endParaRPr lang="nl-BE" dirty="0" smtClean="0"/>
          </a:p>
          <a:p>
            <a:pPr eaLnBrk="1" hangingPunct="1"/>
            <a:r>
              <a:rPr lang="nl-BE" dirty="0" smtClean="0"/>
              <a:t>Maxim De Wachter</a:t>
            </a:r>
          </a:p>
          <a:p>
            <a:pPr eaLnBrk="1" hangingPunct="1"/>
            <a:endParaRPr lang="nl-BE" dirty="0"/>
          </a:p>
          <a:p>
            <a:pPr eaLnBrk="1" hangingPunct="1"/>
            <a:r>
              <a:rPr lang="nl-BE" dirty="0" smtClean="0"/>
              <a:t>Deze indeling is een vertrekpunt.</a:t>
            </a: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 bwMode="auto">
          <a:xfrm>
            <a:off x="5004048" y="2636912"/>
            <a:ext cx="3826768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nl-BE" sz="1800" dirty="0" smtClean="0"/>
              <a:t>Dante Roelandts</a:t>
            </a:r>
          </a:p>
          <a:p>
            <a:pPr eaLnBrk="1" hangingPunct="1"/>
            <a:r>
              <a:rPr lang="nl-BE" sz="1800" dirty="0" smtClean="0"/>
              <a:t>Thomas Van Assche</a:t>
            </a:r>
          </a:p>
          <a:p>
            <a:pPr eaLnBrk="1" hangingPunct="1"/>
            <a:r>
              <a:rPr lang="nl-BE" sz="1800" dirty="0" smtClean="0"/>
              <a:t>Maarten Van Assche</a:t>
            </a:r>
          </a:p>
          <a:p>
            <a:pPr eaLnBrk="1" hangingPunct="1"/>
            <a:r>
              <a:rPr lang="nl-BE" sz="1800" dirty="0" smtClean="0"/>
              <a:t>Anke Andries</a:t>
            </a:r>
          </a:p>
          <a:p>
            <a:pPr eaLnBrk="1" hangingPunct="1"/>
            <a:r>
              <a:rPr lang="nl-BE" sz="1800" dirty="0" smtClean="0"/>
              <a:t>Lore Andries</a:t>
            </a:r>
          </a:p>
          <a:p>
            <a:pPr eaLnBrk="1" hangingPunct="1"/>
            <a:r>
              <a:rPr lang="nl-BE" sz="1800" dirty="0" smtClean="0"/>
              <a:t>Cedric Hoebeek</a:t>
            </a:r>
          </a:p>
          <a:p>
            <a:pPr eaLnBrk="1" hangingPunct="1"/>
            <a:r>
              <a:rPr lang="nl-BE" sz="1800" dirty="0" smtClean="0"/>
              <a:t>Phil Vandenberghe</a:t>
            </a:r>
          </a:p>
          <a:p>
            <a:pPr eaLnBrk="1" hangingPunct="1"/>
            <a:r>
              <a:rPr lang="nl-BE" sz="1800" dirty="0" smtClean="0"/>
              <a:t>Brent Van Hamme</a:t>
            </a:r>
          </a:p>
          <a:p>
            <a:pPr eaLnBrk="1" hangingPunct="1"/>
            <a:r>
              <a:rPr lang="nl-BE" sz="1800" dirty="0" smtClean="0"/>
              <a:t>Soo Van Eyken</a:t>
            </a:r>
          </a:p>
          <a:p>
            <a:pPr eaLnBrk="1" hangingPunct="1"/>
            <a:r>
              <a:rPr lang="nl-BE" sz="1800" dirty="0" smtClean="0"/>
              <a:t>Ewout Leo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dirty="0" smtClean="0"/>
              <a:t>Pupillen B </a:t>
            </a:r>
            <a:r>
              <a:rPr lang="nl-BE" sz="2000" dirty="0" smtClean="0"/>
              <a:t>(2000-1999)</a:t>
            </a:r>
            <a:endParaRPr lang="nl-NL" sz="2000" dirty="0" smtClean="0"/>
          </a:p>
        </p:txBody>
      </p:sp>
      <p:sp>
        <p:nvSpPr>
          <p:cNvPr id="19458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endParaRPr lang="nl-BE" dirty="0" smtClean="0"/>
          </a:p>
          <a:p>
            <a:pPr lvl="1" eaLnBrk="1" hangingPunct="1">
              <a:lnSpc>
                <a:spcPct val="90000"/>
              </a:lnSpc>
              <a:buFont typeface="Wingdings 2" pitchFamily="18" charset="2"/>
              <a:buNone/>
            </a:pPr>
            <a:endParaRPr lang="nl-NL" dirty="0" smtClean="0"/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 bwMode="auto">
          <a:xfrm>
            <a:off x="457200" y="1935163"/>
            <a:ext cx="4978896" cy="3654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nl-BE" dirty="0" smtClean="0"/>
              <a:t>Maandag: 18u – 19u30</a:t>
            </a:r>
          </a:p>
          <a:p>
            <a:pPr eaLnBrk="1" hangingPunct="1"/>
            <a:r>
              <a:rPr lang="nl-BE" dirty="0" smtClean="0"/>
              <a:t>Vrijdag: 18u – </a:t>
            </a:r>
            <a:r>
              <a:rPr lang="nl-BE" dirty="0"/>
              <a:t>19u30</a:t>
            </a:r>
          </a:p>
          <a:p>
            <a:pPr eaLnBrk="1" hangingPunct="1"/>
            <a:r>
              <a:rPr lang="nl-BE" dirty="0" smtClean="0"/>
              <a:t>Thuismatchen: 10u45</a:t>
            </a:r>
          </a:p>
          <a:p>
            <a:pPr marL="0" indent="0" eaLnBrk="1" hangingPunct="1">
              <a:buNone/>
            </a:pPr>
            <a:endParaRPr lang="nl-BE" dirty="0" smtClean="0"/>
          </a:p>
          <a:p>
            <a:pPr eaLnBrk="1" hangingPunct="1"/>
            <a:r>
              <a:rPr lang="nl-BE" dirty="0" smtClean="0"/>
              <a:t>Stan de Pauw </a:t>
            </a:r>
          </a:p>
          <a:p>
            <a:pPr eaLnBrk="1" hangingPunct="1"/>
            <a:r>
              <a:rPr lang="nl-BE" dirty="0" smtClean="0"/>
              <a:t>Thijs De Dobbeleer</a:t>
            </a:r>
          </a:p>
          <a:p>
            <a:pPr eaLnBrk="1" hangingPunct="1"/>
            <a:endParaRPr lang="nl-BE" dirty="0"/>
          </a:p>
          <a:p>
            <a:pPr eaLnBrk="1" hangingPunct="1"/>
            <a:r>
              <a:rPr lang="nl-BE" dirty="0" smtClean="0"/>
              <a:t>Deze indeling is een vertrekpunt.</a:t>
            </a:r>
          </a:p>
          <a:p>
            <a:pPr eaLnBrk="1" hangingPunct="1"/>
            <a:endParaRPr lang="nl-BE" dirty="0" smtClean="0"/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 bwMode="auto">
          <a:xfrm>
            <a:off x="6012160" y="1772816"/>
            <a:ext cx="3826768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nl-BE" sz="1800" dirty="0" smtClean="0"/>
              <a:t>Maarten Hallemans</a:t>
            </a:r>
          </a:p>
          <a:p>
            <a:pPr eaLnBrk="1" hangingPunct="1"/>
            <a:r>
              <a:rPr lang="nl-BE" sz="1800" dirty="0" smtClean="0"/>
              <a:t>Sebastien Top</a:t>
            </a:r>
          </a:p>
          <a:p>
            <a:pPr eaLnBrk="1" hangingPunct="1"/>
            <a:r>
              <a:rPr lang="nl-BE" sz="1800" dirty="0" smtClean="0"/>
              <a:t>Dries Keymolen</a:t>
            </a:r>
          </a:p>
          <a:p>
            <a:pPr eaLnBrk="1" hangingPunct="1"/>
            <a:r>
              <a:rPr lang="nl-BE" sz="1800" dirty="0" smtClean="0"/>
              <a:t>Van De Poel Bram</a:t>
            </a:r>
          </a:p>
          <a:p>
            <a:pPr eaLnBrk="1" hangingPunct="1"/>
            <a:r>
              <a:rPr lang="nl-BE" sz="1800" dirty="0" smtClean="0"/>
              <a:t>Van den Bosch Sander</a:t>
            </a:r>
          </a:p>
          <a:p>
            <a:pPr eaLnBrk="1" hangingPunct="1"/>
            <a:r>
              <a:rPr lang="nl-BE" sz="1800" dirty="0" smtClean="0"/>
              <a:t>Van den Bosch Ruben</a:t>
            </a:r>
          </a:p>
          <a:p>
            <a:pPr eaLnBrk="1" hangingPunct="1"/>
            <a:r>
              <a:rPr lang="nl-BE" sz="1800" dirty="0" smtClean="0"/>
              <a:t>De Bleecker Matthias</a:t>
            </a:r>
          </a:p>
          <a:p>
            <a:pPr eaLnBrk="1" hangingPunct="1"/>
            <a:r>
              <a:rPr lang="nl-BE" sz="1800" dirty="0" smtClean="0"/>
              <a:t>De Wulf Arthur</a:t>
            </a:r>
          </a:p>
          <a:p>
            <a:pPr eaLnBrk="1" hangingPunct="1"/>
            <a:r>
              <a:rPr lang="nl-BE" sz="1800" dirty="0" smtClean="0"/>
              <a:t>Van Keer Reini</a:t>
            </a:r>
          </a:p>
          <a:p>
            <a:pPr eaLnBrk="1" hangingPunct="1"/>
            <a:r>
              <a:rPr lang="nl-BE" sz="1800" dirty="0" smtClean="0"/>
              <a:t>Verreydt Jasper</a:t>
            </a:r>
          </a:p>
          <a:p>
            <a:pPr eaLnBrk="1" hangingPunct="1"/>
            <a:r>
              <a:rPr lang="nl-BE" sz="1800" dirty="0" smtClean="0"/>
              <a:t>Wout Leupe</a:t>
            </a:r>
          </a:p>
          <a:p>
            <a:pPr eaLnBrk="1" hangingPunct="1"/>
            <a:r>
              <a:rPr lang="nl-BE" sz="1800" dirty="0" smtClean="0"/>
              <a:t>Rik Buelens</a:t>
            </a:r>
          </a:p>
          <a:p>
            <a:pPr eaLnBrk="1" hangingPunct="1"/>
            <a:r>
              <a:rPr lang="nl-BE" sz="1800" dirty="0" smtClean="0"/>
              <a:t>Cauwenbergh Brent</a:t>
            </a:r>
          </a:p>
          <a:p>
            <a:pPr marL="0" indent="0" eaLnBrk="1" hangingPunct="1">
              <a:buNone/>
            </a:pPr>
            <a:endParaRPr lang="nl-BE" sz="1800" dirty="0" smtClean="0"/>
          </a:p>
        </p:txBody>
      </p:sp>
    </p:spTree>
    <p:extLst>
      <p:ext uri="{BB962C8B-B14F-4D97-AF65-F5344CB8AC3E}">
        <p14:creationId xmlns:p14="http://schemas.microsoft.com/office/powerpoint/2010/main" val="160031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eaLnBrk="1" hangingPunct="1"/>
            <a:r>
              <a:rPr lang="nl-BE" dirty="0" smtClean="0"/>
              <a:t>Miniemen </a:t>
            </a:r>
            <a:r>
              <a:rPr lang="nl-BE" sz="2000" dirty="0" smtClean="0"/>
              <a:t>(1998-1997)</a:t>
            </a:r>
            <a:endParaRPr lang="nl-NL" sz="2000" dirty="0" smtClean="0"/>
          </a:p>
        </p:txBody>
      </p:sp>
      <p:sp>
        <p:nvSpPr>
          <p:cNvPr id="22530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BE" dirty="0" smtClean="0"/>
              <a:t>Dinsdag 19u30 – 21u</a:t>
            </a:r>
          </a:p>
          <a:p>
            <a:pPr eaLnBrk="1" hangingPunct="1"/>
            <a:r>
              <a:rPr lang="nl-BE" dirty="0" smtClean="0"/>
              <a:t>Vrijdag 18u30 – 20u</a:t>
            </a:r>
          </a:p>
          <a:p>
            <a:pPr eaLnBrk="1" hangingPunct="1"/>
            <a:r>
              <a:rPr lang="nl-BE" dirty="0" smtClean="0"/>
              <a:t>Thuismatch: 12u30</a:t>
            </a:r>
          </a:p>
          <a:p>
            <a:pPr eaLnBrk="1" hangingPunct="1">
              <a:buFont typeface="Wingdings 2" pitchFamily="18" charset="2"/>
              <a:buNone/>
            </a:pPr>
            <a:endParaRPr lang="nl-BE" dirty="0" smtClean="0"/>
          </a:p>
          <a:p>
            <a:pPr eaLnBrk="1" hangingPunct="1"/>
            <a:r>
              <a:rPr lang="nl-BE" dirty="0" smtClean="0"/>
              <a:t>Filip van den Reym</a:t>
            </a: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dirty="0" smtClean="0"/>
              <a:t>Kadetten </a:t>
            </a:r>
            <a:r>
              <a:rPr lang="nl-BE" sz="2000" dirty="0" smtClean="0"/>
              <a:t>(1996-1995)</a:t>
            </a:r>
            <a:endParaRPr lang="nl-NL" sz="2000" dirty="0" smtClean="0"/>
          </a:p>
        </p:txBody>
      </p:sp>
      <p:sp>
        <p:nvSpPr>
          <p:cNvPr id="23554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BE" dirty="0" smtClean="0"/>
              <a:t>Maandag 19u – 20u30   </a:t>
            </a:r>
            <a:r>
              <a:rPr lang="nl-BE" sz="2000" dirty="0" smtClean="0"/>
              <a:t>(Verma)</a:t>
            </a:r>
          </a:p>
          <a:p>
            <a:pPr eaLnBrk="1" hangingPunct="1"/>
            <a:r>
              <a:rPr lang="nl-BE" sz="2400" dirty="0" smtClean="0"/>
              <a:t>Vrijdag : 18u – 19u30 (Verma)</a:t>
            </a:r>
          </a:p>
          <a:p>
            <a:pPr eaLnBrk="1" hangingPunct="1"/>
            <a:r>
              <a:rPr lang="nl-BE" sz="2400" dirty="0" smtClean="0"/>
              <a:t>Thuismatchen: 10u45 (</a:t>
            </a:r>
            <a:r>
              <a:rPr lang="nl-BE" sz="2400" dirty="0" err="1" smtClean="0"/>
              <a:t>SportComplex</a:t>
            </a:r>
            <a:r>
              <a:rPr lang="nl-BE" sz="2400" dirty="0" smtClean="0"/>
              <a:t>)</a:t>
            </a:r>
          </a:p>
          <a:p>
            <a:pPr eaLnBrk="1" hangingPunct="1"/>
            <a:endParaRPr lang="nl-BE" sz="2400" dirty="0" smtClean="0"/>
          </a:p>
          <a:p>
            <a:pPr eaLnBrk="1" hangingPunct="1"/>
            <a:endParaRPr lang="nl-BE" sz="2400" dirty="0" smtClean="0"/>
          </a:p>
          <a:p>
            <a:pPr eaLnBrk="1" hangingPunct="1"/>
            <a:r>
              <a:rPr lang="nl-BE" sz="2400" dirty="0" smtClean="0"/>
              <a:t>Roel DeClerck</a:t>
            </a:r>
            <a:endParaRPr lang="nl-N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dirty="0" smtClean="0"/>
              <a:t>Junioren </a:t>
            </a:r>
            <a:r>
              <a:rPr lang="nl-BE" sz="2000" dirty="0" smtClean="0"/>
              <a:t>(1994-1993-1992)</a:t>
            </a:r>
            <a:endParaRPr lang="nl-NL" sz="2000" dirty="0" smtClean="0"/>
          </a:p>
        </p:txBody>
      </p:sp>
      <p:sp>
        <p:nvSpPr>
          <p:cNvPr id="24578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BE" sz="2000" dirty="0" smtClean="0"/>
              <a:t>Maandag: 20u30 – 22u (samen met Seniors @ </a:t>
            </a:r>
            <a:r>
              <a:rPr lang="nl-BE" sz="2000" dirty="0" err="1" smtClean="0"/>
              <a:t>Verma</a:t>
            </a:r>
            <a:r>
              <a:rPr lang="nl-BE" sz="2000" dirty="0" smtClean="0"/>
              <a:t>)</a:t>
            </a:r>
          </a:p>
          <a:p>
            <a:pPr eaLnBrk="1" hangingPunct="1"/>
            <a:r>
              <a:rPr lang="nl-BE" sz="2000" dirty="0" smtClean="0"/>
              <a:t>Donderdag: 20u30 – 22u (samen met Seniors @ </a:t>
            </a:r>
            <a:r>
              <a:rPr lang="nl-BE" sz="2000" dirty="0" err="1" smtClean="0"/>
              <a:t>Verma</a:t>
            </a:r>
            <a:r>
              <a:rPr lang="nl-BE" sz="2000" dirty="0" smtClean="0"/>
              <a:t>)</a:t>
            </a:r>
          </a:p>
          <a:p>
            <a:pPr eaLnBrk="1" hangingPunct="1"/>
            <a:r>
              <a:rPr lang="nl-BE" sz="2000" dirty="0" smtClean="0"/>
              <a:t>Vrijdag: 19u30-21u</a:t>
            </a:r>
            <a:r>
              <a:rPr lang="nl-BE" sz="2400" dirty="0" smtClean="0"/>
              <a:t> </a:t>
            </a:r>
            <a:r>
              <a:rPr lang="nl-BE" sz="2000" dirty="0" smtClean="0"/>
              <a:t>(@ Verma)</a:t>
            </a:r>
          </a:p>
          <a:p>
            <a:pPr eaLnBrk="1" hangingPunct="1"/>
            <a:endParaRPr lang="nl-BE" sz="2000" dirty="0"/>
          </a:p>
          <a:p>
            <a:pPr eaLnBrk="1" hangingPunct="1">
              <a:buFont typeface="Wingdings 2" pitchFamily="18" charset="2"/>
              <a:buNone/>
            </a:pPr>
            <a:r>
              <a:rPr lang="nl-BE" dirty="0" smtClean="0"/>
              <a:t>Thuismatch: 16u </a:t>
            </a:r>
            <a:r>
              <a:rPr lang="nl-BE" dirty="0" err="1" smtClean="0"/>
              <a:t>Verma</a:t>
            </a:r>
            <a:endParaRPr lang="nl-BE" dirty="0" smtClean="0"/>
          </a:p>
          <a:p>
            <a:pPr eaLnBrk="1" hangingPunct="1"/>
            <a:endParaRPr lang="nl-BE" dirty="0" smtClean="0"/>
          </a:p>
          <a:p>
            <a:pPr eaLnBrk="1" hangingPunct="1"/>
            <a:r>
              <a:rPr lang="nl-BE" dirty="0" smtClean="0"/>
              <a:t>Bert Van den </a:t>
            </a:r>
            <a:r>
              <a:rPr lang="nl-BE" dirty="0" err="1" smtClean="0"/>
              <a:t>Elsen</a:t>
            </a: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eaLnBrk="1" hangingPunct="1"/>
            <a:r>
              <a:rPr lang="nl-BE" dirty="0" smtClean="0"/>
              <a:t>Reserven/Seniors </a:t>
            </a:r>
            <a:r>
              <a:rPr lang="nl-BE" sz="2000" dirty="0" smtClean="0"/>
              <a:t>(</a:t>
            </a:r>
            <a:r>
              <a:rPr lang="nl-BE" sz="2000" dirty="0" smtClean="0"/>
              <a:t>1991-      </a:t>
            </a:r>
            <a:r>
              <a:rPr lang="nl-BE" sz="2000" dirty="0" smtClean="0"/>
              <a:t>)</a:t>
            </a:r>
            <a:endParaRPr lang="nl-NL" sz="2000" dirty="0" smtClean="0"/>
          </a:p>
        </p:txBody>
      </p:sp>
      <p:sp>
        <p:nvSpPr>
          <p:cNvPr id="25602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BE" sz="2800" dirty="0" smtClean="0"/>
              <a:t>Maandag: 20u30 – 22u</a:t>
            </a:r>
          </a:p>
          <a:p>
            <a:pPr eaLnBrk="1" hangingPunct="1"/>
            <a:r>
              <a:rPr lang="nl-BE" sz="2800" dirty="0" smtClean="0"/>
              <a:t>Donderdag: 20u30 – 22u</a:t>
            </a:r>
          </a:p>
          <a:p>
            <a:pPr eaLnBrk="1" hangingPunct="1"/>
            <a:endParaRPr lang="nl-BE" sz="2800" dirty="0" smtClean="0"/>
          </a:p>
          <a:p>
            <a:pPr eaLnBrk="1" hangingPunct="1"/>
            <a:r>
              <a:rPr lang="nl-BE" sz="2800" dirty="0" smtClean="0"/>
              <a:t>Thuismatch Reserven: 18u00</a:t>
            </a:r>
          </a:p>
          <a:p>
            <a:pPr eaLnBrk="1" hangingPunct="1"/>
            <a:r>
              <a:rPr lang="nl-BE" sz="2800" dirty="0" smtClean="0"/>
              <a:t>Thuismatch Seniors: 20u00</a:t>
            </a:r>
          </a:p>
          <a:p>
            <a:pPr marL="742950" lvl="1" indent="-285750" eaLnBrk="1" hangingPunct="1">
              <a:buFont typeface="Wingdings 2" pitchFamily="18" charset="2"/>
              <a:buNone/>
            </a:pPr>
            <a:r>
              <a:rPr lang="nl-BE" sz="2600" dirty="0" smtClean="0"/>
              <a:t>	</a:t>
            </a:r>
            <a:r>
              <a:rPr lang="nl-BE" sz="1600" dirty="0" smtClean="0"/>
              <a:t>Kadetten,Juniors  </a:t>
            </a:r>
            <a:r>
              <a:rPr lang="nl-BE" sz="1600" dirty="0" smtClean="0"/>
              <a:t>spelen mee met reserven / seniors</a:t>
            </a:r>
          </a:p>
          <a:p>
            <a:pPr eaLnBrk="1" hangingPunct="1"/>
            <a:r>
              <a:rPr lang="nl-BE" sz="2800" dirty="0" smtClean="0"/>
              <a:t>Mario Doms</a:t>
            </a:r>
          </a:p>
          <a:p>
            <a:pPr eaLnBrk="1" hangingPunct="1"/>
            <a:endParaRPr lang="nl-BE" sz="2800" dirty="0" smtClean="0"/>
          </a:p>
          <a:p>
            <a:pPr eaLnBrk="1" hangingPunct="1">
              <a:buFont typeface="Wingdings 2" pitchFamily="18" charset="2"/>
              <a:buNone/>
            </a:pPr>
            <a:endParaRPr lang="nl-BE" sz="2800" dirty="0" smtClean="0"/>
          </a:p>
          <a:p>
            <a:pPr eaLnBrk="1" hangingPunct="1"/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dirty="0" smtClean="0"/>
              <a:t>Nieuwe Leden</a:t>
            </a:r>
            <a:endParaRPr lang="nl-NL" dirty="0" smtClean="0"/>
          </a:p>
        </p:txBody>
      </p:sp>
      <p:pic>
        <p:nvPicPr>
          <p:cNvPr id="26626" name="Picture 2" descr="http://dunkers.be/fly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908050"/>
            <a:ext cx="4103688" cy="575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BE" sz="2400" dirty="0" smtClean="0"/>
              <a:t>Zus of broer?</a:t>
            </a:r>
          </a:p>
          <a:p>
            <a:pPr eaLnBrk="1" hangingPunct="1"/>
            <a:endParaRPr lang="nl-BE" sz="2400" dirty="0" smtClean="0"/>
          </a:p>
          <a:p>
            <a:pPr eaLnBrk="1" hangingPunct="1"/>
            <a:r>
              <a:rPr lang="nl-BE" sz="2400" dirty="0" smtClean="0"/>
              <a:t>neef of nicht?</a:t>
            </a:r>
          </a:p>
          <a:p>
            <a:pPr eaLnBrk="1" hangingPunct="1"/>
            <a:endParaRPr lang="nl-BE" sz="2400" dirty="0" smtClean="0"/>
          </a:p>
          <a:p>
            <a:pPr eaLnBrk="1" hangingPunct="1"/>
            <a:r>
              <a:rPr lang="nl-BE" sz="2400" dirty="0" smtClean="0"/>
              <a:t>buurjongen of buurmeisje?</a:t>
            </a:r>
          </a:p>
          <a:p>
            <a:pPr eaLnBrk="1" hangingPunct="1"/>
            <a:endParaRPr lang="nl-BE" sz="2400" dirty="0" smtClean="0"/>
          </a:p>
          <a:p>
            <a:pPr eaLnBrk="1" hangingPunct="1"/>
            <a:r>
              <a:rPr lang="nl-BE" sz="2400" dirty="0" smtClean="0"/>
              <a:t>klasgenoot?</a:t>
            </a:r>
          </a:p>
          <a:p>
            <a:pPr eaLnBrk="1" hangingPunct="1"/>
            <a:endParaRPr lang="nl-BE" sz="2400" dirty="0" smtClean="0"/>
          </a:p>
          <a:p>
            <a:pPr eaLnBrk="1" hangingPunct="1"/>
            <a:r>
              <a:rPr lang="nl-BE" sz="2400" dirty="0" smtClean="0"/>
              <a:t>… ?</a:t>
            </a:r>
          </a:p>
          <a:p>
            <a:pPr eaLnBrk="1" hangingPunct="1"/>
            <a:endParaRPr lang="nl-N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70892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nl-BE" sz="8000" dirty="0" smtClean="0">
                <a:solidFill>
                  <a:schemeClr val="bg1"/>
                </a:solidFill>
              </a:rPr>
              <a:t>Seniors stijgen naar 2</a:t>
            </a:r>
            <a:r>
              <a:rPr lang="nl-BE" sz="8000" baseline="30000" dirty="0" smtClean="0">
                <a:solidFill>
                  <a:schemeClr val="bg1"/>
                </a:solidFill>
              </a:rPr>
              <a:t>de</a:t>
            </a:r>
            <a:r>
              <a:rPr lang="nl-BE" sz="8000" dirty="0" smtClean="0">
                <a:solidFill>
                  <a:schemeClr val="bg1"/>
                </a:solidFill>
              </a:rPr>
              <a:t> Provinciale!</a:t>
            </a:r>
            <a:endParaRPr lang="nl-BE" sz="8000" dirty="0">
              <a:solidFill>
                <a:schemeClr val="bg1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mtClean="0"/>
              <a:t>Infomoment</a:t>
            </a:r>
            <a:endParaRPr lang="nl-NL" smtClean="0"/>
          </a:p>
        </p:txBody>
      </p:sp>
      <p:sp>
        <p:nvSpPr>
          <p:cNvPr id="14338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BE" dirty="0" smtClean="0"/>
              <a:t>Vragen kunnen vanavond aan Bert , Filip &amp; de aanwezige coaches worden gesteld.</a:t>
            </a:r>
          </a:p>
          <a:p>
            <a:pPr eaLnBrk="1" hangingPunct="1"/>
            <a:r>
              <a:rPr lang="nl-BE" dirty="0" smtClean="0"/>
              <a:t>Powerpoint &amp; alle info komt op de website</a:t>
            </a:r>
          </a:p>
          <a:p>
            <a:pPr eaLnBrk="1" hangingPunct="1"/>
            <a:endParaRPr lang="nl-BE" dirty="0" smtClean="0"/>
          </a:p>
          <a:p>
            <a:pPr eaLnBrk="1" hangingPunct="1">
              <a:buFont typeface="Wingdings 2" pitchFamily="18" charset="2"/>
              <a:buNone/>
            </a:pPr>
            <a:r>
              <a:rPr lang="nl-BE" dirty="0" smtClean="0"/>
              <a:t>Inhoud</a:t>
            </a:r>
          </a:p>
          <a:p>
            <a:pPr eaLnBrk="1" hangingPunct="1"/>
            <a:r>
              <a:rPr lang="nl-BE" dirty="0"/>
              <a:t>Voorbije seizoen</a:t>
            </a:r>
          </a:p>
          <a:p>
            <a:pPr eaLnBrk="1" hangingPunct="1"/>
            <a:r>
              <a:rPr lang="nl-BE" dirty="0" smtClean="0"/>
              <a:t>Verantwoordelijkheden</a:t>
            </a:r>
          </a:p>
          <a:p>
            <a:pPr eaLnBrk="1" hangingPunct="1"/>
            <a:r>
              <a:rPr lang="nl-BE" dirty="0" smtClean="0"/>
              <a:t>Overzicht Ploegen</a:t>
            </a:r>
          </a:p>
          <a:p>
            <a:pPr eaLnBrk="1" hangingPunct="1"/>
            <a:r>
              <a:rPr lang="nl-BE" dirty="0" smtClean="0"/>
              <a:t>Werven van nieuwe Leden</a:t>
            </a:r>
          </a:p>
          <a:p>
            <a:pPr eaLnBrk="1" hangingPunct="1"/>
            <a:endParaRPr lang="nl-BE" dirty="0" smtClean="0"/>
          </a:p>
          <a:p>
            <a:pPr eaLnBrk="1" hangingPunct="1"/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jillianney.com/wp-content/uploads/2012/01/lik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068960"/>
            <a:ext cx="2781548" cy="2587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Voorbije seizoen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Van 186 naar 209 </a:t>
            </a:r>
            <a:r>
              <a:rPr lang="nl-BE" dirty="0" smtClean="0"/>
              <a:t>leden</a:t>
            </a:r>
          </a:p>
          <a:p>
            <a:endParaRPr lang="nl-BE" dirty="0" smtClean="0"/>
          </a:p>
          <a:p>
            <a:r>
              <a:rPr lang="nl-BE" dirty="0"/>
              <a:t> </a:t>
            </a:r>
            <a:r>
              <a:rPr lang="nl-BE" dirty="0" smtClean="0"/>
              <a:t>32 Nieuwe </a:t>
            </a:r>
            <a:r>
              <a:rPr lang="nl-BE" dirty="0"/>
              <a:t>jeugdleden (-19 jaar</a:t>
            </a:r>
            <a:r>
              <a:rPr lang="nl-BE" dirty="0" smtClean="0"/>
              <a:t>)</a:t>
            </a:r>
          </a:p>
          <a:p>
            <a:pPr lvl="1"/>
            <a:endParaRPr lang="nl-BE" dirty="0"/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01162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Verantwoordelijkheden</a:t>
            </a:r>
            <a:endParaRPr lang="nl-NL" dirty="0"/>
          </a:p>
        </p:txBody>
      </p:sp>
      <p:sp>
        <p:nvSpPr>
          <p:cNvPr id="15362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BE" dirty="0" smtClean="0"/>
              <a:t>Zonder </a:t>
            </a:r>
            <a:r>
              <a:rPr lang="nl-BE" b="1" dirty="0" smtClean="0"/>
              <a:t>wedstrijdadministratie</a:t>
            </a:r>
            <a:r>
              <a:rPr lang="nl-BE" dirty="0" smtClean="0"/>
              <a:t> geen wedstrijd!</a:t>
            </a:r>
          </a:p>
          <a:p>
            <a:pPr lvl="1" eaLnBrk="1" hangingPunct="1"/>
            <a:r>
              <a:rPr lang="nl-BE" dirty="0" smtClean="0"/>
              <a:t>Tafelfunctionarissen gezocht!</a:t>
            </a:r>
          </a:p>
          <a:p>
            <a:pPr lvl="1" eaLnBrk="1" hangingPunct="1"/>
            <a:r>
              <a:rPr lang="nl-BE" dirty="0" smtClean="0"/>
              <a:t>Liefst zo veel mogelijk!</a:t>
            </a:r>
          </a:p>
          <a:p>
            <a:pPr lvl="1" eaLnBrk="1" hangingPunct="1"/>
            <a:r>
              <a:rPr lang="nl-BE" dirty="0" smtClean="0"/>
              <a:t>Neem contact met “uw” coach </a:t>
            </a:r>
          </a:p>
          <a:p>
            <a:pPr lvl="1" eaLnBrk="1" hangingPunct="1"/>
            <a:r>
              <a:rPr lang="nl-BE" dirty="0" smtClean="0"/>
              <a:t>Wij zorgen voor alle nodige info en uitleg …</a:t>
            </a:r>
          </a:p>
          <a:p>
            <a:pPr lvl="1" eaLnBrk="1" hangingPunct="1"/>
            <a:r>
              <a:rPr lang="nl-BE" dirty="0" smtClean="0"/>
              <a:t>Ga eens bijzitten bij iemand die het al kan.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Verantwoordelijkheden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3050" lvl="1" indent="-273050" eaLnBrk="1" hangingPunct="1">
              <a:buClr>
                <a:srgbClr val="0BD0D9"/>
              </a:buClr>
              <a:buSzPct val="95000"/>
            </a:pPr>
            <a:r>
              <a:rPr lang="nl-BE" sz="2600" dirty="0" smtClean="0"/>
              <a:t>Zonder </a:t>
            </a:r>
            <a:r>
              <a:rPr lang="nl-BE" sz="2600" b="1" dirty="0"/>
              <a:t>spelers</a:t>
            </a:r>
            <a:r>
              <a:rPr lang="nl-BE" sz="2600" dirty="0"/>
              <a:t>  geen wedstrijd/training</a:t>
            </a:r>
          </a:p>
          <a:p>
            <a:pPr lvl="1" eaLnBrk="1" hangingPunct="1"/>
            <a:r>
              <a:rPr lang="nl-BE" dirty="0"/>
              <a:t>Meld steeds afwezigheid op training (liefst </a:t>
            </a:r>
            <a:r>
              <a:rPr lang="nl-BE" dirty="0" smtClean="0"/>
              <a:t>een dag op voorhand)</a:t>
            </a:r>
            <a:endParaRPr lang="nl-BE" dirty="0"/>
          </a:p>
          <a:p>
            <a:pPr lvl="1" eaLnBrk="1" hangingPunct="1"/>
            <a:r>
              <a:rPr lang="nl-BE" dirty="0"/>
              <a:t>Controleer regelmatig de wedstrijdkalender en laat tijdig weten wanneer je niet </a:t>
            </a:r>
            <a:r>
              <a:rPr lang="nl-BE" dirty="0" smtClean="0"/>
              <a:t>kan</a:t>
            </a:r>
            <a:endParaRPr lang="nl-BE" dirty="0"/>
          </a:p>
          <a:p>
            <a:pPr lvl="1" eaLnBrk="1" hangingPunct="1"/>
            <a:endParaRPr lang="nl-BE" dirty="0"/>
          </a:p>
          <a:p>
            <a:pPr eaLnBrk="1" hangingPunct="1">
              <a:buNone/>
            </a:pPr>
            <a:endParaRPr lang="nl-NL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62453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Overzicht </a:t>
            </a:r>
            <a:r>
              <a:rPr lang="nl-BE" dirty="0" smtClean="0"/>
              <a:t>Ploegen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8 jeugdploegen</a:t>
            </a:r>
          </a:p>
          <a:p>
            <a:r>
              <a:rPr lang="nl-BE" dirty="0" smtClean="0"/>
              <a:t>Uren en coaches (onder voorbehoud)</a:t>
            </a:r>
          </a:p>
          <a:p>
            <a:pPr lvl="1"/>
            <a:r>
              <a:rPr lang="nl-BE" sz="1600" dirty="0" smtClean="0"/>
              <a:t>Peanuts</a:t>
            </a:r>
          </a:p>
          <a:p>
            <a:pPr lvl="1"/>
            <a:r>
              <a:rPr lang="nl-BE" sz="1600" dirty="0" smtClean="0"/>
              <a:t>Microben</a:t>
            </a:r>
          </a:p>
          <a:p>
            <a:pPr lvl="1"/>
            <a:r>
              <a:rPr lang="nl-BE" sz="1600" dirty="0" smtClean="0"/>
              <a:t>Benjamins</a:t>
            </a:r>
          </a:p>
          <a:p>
            <a:pPr lvl="1"/>
            <a:r>
              <a:rPr lang="nl-BE" sz="1600" dirty="0" smtClean="0"/>
              <a:t>Pupillen A &amp; B</a:t>
            </a:r>
          </a:p>
          <a:p>
            <a:pPr lvl="1"/>
            <a:r>
              <a:rPr lang="nl-BE" sz="1600" dirty="0" smtClean="0"/>
              <a:t>Miniemen</a:t>
            </a:r>
          </a:p>
          <a:p>
            <a:pPr lvl="1"/>
            <a:r>
              <a:rPr lang="nl-BE" sz="1600" dirty="0" smtClean="0"/>
              <a:t>Kadetten</a:t>
            </a:r>
          </a:p>
          <a:p>
            <a:pPr lvl="1"/>
            <a:r>
              <a:rPr lang="nl-BE" sz="1600" dirty="0" smtClean="0"/>
              <a:t>Juniors</a:t>
            </a:r>
          </a:p>
          <a:p>
            <a:pPr lvl="1"/>
            <a:r>
              <a:rPr lang="nl-BE" sz="1600" dirty="0" smtClean="0"/>
              <a:t>Reserven/Seniors</a:t>
            </a:r>
          </a:p>
        </p:txBody>
      </p:sp>
    </p:spTree>
    <p:extLst>
      <p:ext uri="{BB962C8B-B14F-4D97-AF65-F5344CB8AC3E}">
        <p14:creationId xmlns:p14="http://schemas.microsoft.com/office/powerpoint/2010/main" val="2968517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eaLnBrk="1" hangingPunct="1"/>
            <a:r>
              <a:rPr lang="nl-BE" smtClean="0"/>
              <a:t>Pre-Microben (Peanuts)</a:t>
            </a:r>
            <a:endParaRPr lang="nl-NL" smtClean="0"/>
          </a:p>
        </p:txBody>
      </p:sp>
      <p:sp>
        <p:nvSpPr>
          <p:cNvPr id="16386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BE" dirty="0" smtClean="0"/>
              <a:t>Woensdag </a:t>
            </a:r>
            <a:r>
              <a:rPr lang="nl-BE" b="1" dirty="0" smtClean="0"/>
              <a:t>14u30 – 16u</a:t>
            </a:r>
          </a:p>
          <a:p>
            <a:pPr eaLnBrk="1" hangingPunct="1"/>
            <a:r>
              <a:rPr lang="nl-BE" dirty="0" smtClean="0"/>
              <a:t>geb.jaar 2007 (=3</a:t>
            </a:r>
            <a:r>
              <a:rPr lang="nl-BE" baseline="30000" dirty="0" smtClean="0"/>
              <a:t>de</a:t>
            </a:r>
            <a:r>
              <a:rPr lang="nl-BE" dirty="0" smtClean="0"/>
              <a:t> kleuterklas) -2006-2005</a:t>
            </a:r>
          </a:p>
          <a:p>
            <a:pPr eaLnBrk="1" hangingPunct="1"/>
            <a:r>
              <a:rPr lang="nl-BE" dirty="0" smtClean="0"/>
              <a:t>Geen competitie wel deelname aan </a:t>
            </a:r>
            <a:r>
              <a:rPr lang="nl-BE" dirty="0" err="1" smtClean="0"/>
              <a:t>peanuts-tornooien</a:t>
            </a:r>
            <a:endParaRPr lang="nl-BE" dirty="0" smtClean="0"/>
          </a:p>
          <a:p>
            <a:pPr eaLnBrk="1" hangingPunct="1"/>
            <a:r>
              <a:rPr lang="nl-BE" dirty="0" smtClean="0"/>
              <a:t>Balschool en basketbalinitiatie </a:t>
            </a:r>
          </a:p>
          <a:p>
            <a:pPr eaLnBrk="1" hangingPunct="1"/>
            <a:endParaRPr lang="nl-BE" dirty="0" smtClean="0"/>
          </a:p>
          <a:p>
            <a:pPr eaLnBrk="1" hangingPunct="1"/>
            <a:endParaRPr lang="nl-BE" dirty="0" smtClean="0"/>
          </a:p>
          <a:p>
            <a:pPr eaLnBrk="1" hangingPunct="1"/>
            <a:r>
              <a:rPr lang="nl-BE" dirty="0" smtClean="0"/>
              <a:t>Brecht Van Assche</a:t>
            </a:r>
          </a:p>
          <a:p>
            <a:pPr eaLnBrk="1" hangingPunct="1"/>
            <a:r>
              <a:rPr lang="nl-BE" dirty="0" smtClean="0"/>
              <a:t>Bram Mertens</a:t>
            </a:r>
          </a:p>
          <a:p>
            <a:pPr eaLnBrk="1" hangingPunct="1"/>
            <a:r>
              <a:rPr lang="nl-BE" sz="1800" dirty="0" smtClean="0"/>
              <a:t>Steeds begeleiding door ervaren coach</a:t>
            </a:r>
          </a:p>
          <a:p>
            <a:pPr marL="0" indent="0" eaLnBrk="1" hangingPunct="1">
              <a:buNone/>
            </a:pPr>
            <a:endParaRPr lang="nl-BE" dirty="0" smtClean="0"/>
          </a:p>
          <a:p>
            <a:pPr eaLnBrk="1" hangingPunct="1"/>
            <a:endParaRPr lang="nl-BE" dirty="0" smtClean="0"/>
          </a:p>
          <a:p>
            <a:pPr eaLnBrk="1" hangingPunct="1"/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dirty="0" smtClean="0"/>
              <a:t>Microben </a:t>
            </a:r>
            <a:r>
              <a:rPr lang="nl-BE" sz="2000" dirty="0" smtClean="0"/>
              <a:t>(2004-2003)</a:t>
            </a:r>
            <a:endParaRPr lang="nl-NL" sz="2000" dirty="0" smtClean="0"/>
          </a:p>
        </p:txBody>
      </p:sp>
      <p:sp>
        <p:nvSpPr>
          <p:cNvPr id="17410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pPr eaLnBrk="1" hangingPunct="1"/>
            <a:r>
              <a:rPr lang="nl-BE" dirty="0" smtClean="0"/>
              <a:t>Dinsdag: 18u – 19u30</a:t>
            </a:r>
          </a:p>
          <a:p>
            <a:pPr eaLnBrk="1" hangingPunct="1"/>
            <a:r>
              <a:rPr lang="nl-BE" dirty="0" smtClean="0"/>
              <a:t>Donderdag: 18u – 19u</a:t>
            </a:r>
          </a:p>
          <a:p>
            <a:pPr eaLnBrk="1" hangingPunct="1"/>
            <a:r>
              <a:rPr lang="nl-BE" dirty="0" smtClean="0"/>
              <a:t>Thuismatchen: 9u</a:t>
            </a:r>
          </a:p>
          <a:p>
            <a:pPr eaLnBrk="1" hangingPunct="1"/>
            <a:endParaRPr lang="nl-BE" dirty="0" smtClean="0"/>
          </a:p>
          <a:p>
            <a:pPr eaLnBrk="1" hangingPunct="1"/>
            <a:endParaRPr lang="nl-BE" dirty="0" smtClean="0"/>
          </a:p>
          <a:p>
            <a:pPr eaLnBrk="1" hangingPunct="1"/>
            <a:endParaRPr lang="nl-BE" dirty="0" smtClean="0"/>
          </a:p>
          <a:p>
            <a:pPr eaLnBrk="1" hangingPunct="1"/>
            <a:r>
              <a:rPr lang="nl-BE" dirty="0" smtClean="0"/>
              <a:t>Tom Schelkens</a:t>
            </a:r>
          </a:p>
          <a:p>
            <a:pPr eaLnBrk="1" hangingPunct="1"/>
            <a:r>
              <a:rPr lang="nl-BE" dirty="0" smtClean="0"/>
              <a:t>Jessica De Mesmaeker</a:t>
            </a:r>
          </a:p>
          <a:p>
            <a:pPr eaLnBrk="1" hangingPunct="1">
              <a:buFont typeface="Wingdings 2" pitchFamily="18" charset="2"/>
              <a:buNone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dirty="0" smtClean="0"/>
              <a:t>Benjamins </a:t>
            </a:r>
            <a:r>
              <a:rPr lang="nl-BE" sz="2000" dirty="0" smtClean="0"/>
              <a:t>(2002-2001)</a:t>
            </a:r>
            <a:endParaRPr lang="nl-NL" sz="2000" dirty="0" smtClean="0"/>
          </a:p>
        </p:txBody>
      </p:sp>
      <p:sp>
        <p:nvSpPr>
          <p:cNvPr id="18434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BE" dirty="0" smtClean="0"/>
              <a:t>Dinsdag: 18u – 19u30</a:t>
            </a:r>
          </a:p>
          <a:p>
            <a:pPr eaLnBrk="1" hangingPunct="1"/>
            <a:r>
              <a:rPr lang="nl-BE" dirty="0" smtClean="0"/>
              <a:t>Donderdag: 19u – 20u</a:t>
            </a:r>
          </a:p>
          <a:p>
            <a:pPr eaLnBrk="1" hangingPunct="1"/>
            <a:r>
              <a:rPr lang="nl-BE" dirty="0" smtClean="0"/>
              <a:t>Thuismatchen: 12u30</a:t>
            </a:r>
          </a:p>
          <a:p>
            <a:pPr eaLnBrk="1" hangingPunct="1"/>
            <a:endParaRPr lang="nl-BE" dirty="0" smtClean="0"/>
          </a:p>
          <a:p>
            <a:pPr eaLnBrk="1" hangingPunct="1"/>
            <a:endParaRPr lang="nl-BE" dirty="0" smtClean="0"/>
          </a:p>
          <a:p>
            <a:pPr eaLnBrk="1" hangingPunct="1"/>
            <a:r>
              <a:rPr lang="nl-BE" dirty="0" smtClean="0"/>
              <a:t>Robin van den Elsen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room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Stroom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305</TotalTime>
  <Words>480</Words>
  <Application>Microsoft Office PowerPoint</Application>
  <PresentationFormat>On-screen Show (4:3)</PresentationFormat>
  <Paragraphs>166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Stroom</vt:lpstr>
      <vt:lpstr>Infomoment</vt:lpstr>
      <vt:lpstr>Infomoment</vt:lpstr>
      <vt:lpstr>Voorbije seizoen</vt:lpstr>
      <vt:lpstr> Verantwoordelijkheden</vt:lpstr>
      <vt:lpstr>Verantwoordelijkheden</vt:lpstr>
      <vt:lpstr>Overzicht Ploegen</vt:lpstr>
      <vt:lpstr>Pre-Microben (Peanuts)</vt:lpstr>
      <vt:lpstr>Microben (2004-2003)</vt:lpstr>
      <vt:lpstr>Benjamins (2002-2001)</vt:lpstr>
      <vt:lpstr>Pupillen A (2000-1999)</vt:lpstr>
      <vt:lpstr>Pupillen B (2000-1999)</vt:lpstr>
      <vt:lpstr>Miniemen (1998-1997)</vt:lpstr>
      <vt:lpstr>Kadetten (1996-1995)</vt:lpstr>
      <vt:lpstr>Junioren (1994-1993-1992)</vt:lpstr>
      <vt:lpstr>Reserven/Seniors (1991-      )</vt:lpstr>
      <vt:lpstr>Nieuwe Leden</vt:lpstr>
      <vt:lpstr>Seniors stijgen naar 2de Provinciale!</vt:lpstr>
    </vt:vector>
  </TitlesOfParts>
  <Company>Your Organization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Infoavond</dc:title>
  <dc:creator>Your User Name</dc:creator>
  <cp:lastModifiedBy>Filip</cp:lastModifiedBy>
  <cp:revision>47</cp:revision>
  <dcterms:created xsi:type="dcterms:W3CDTF">2011-03-27T14:58:48Z</dcterms:created>
  <dcterms:modified xsi:type="dcterms:W3CDTF">2012-05-06T10:56:05Z</dcterms:modified>
</cp:coreProperties>
</file>